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76" r:id="rId5"/>
    <p:sldId id="258" r:id="rId6"/>
    <p:sldId id="295" r:id="rId7"/>
    <p:sldId id="296" r:id="rId8"/>
    <p:sldId id="265" r:id="rId9"/>
    <p:sldId id="259" r:id="rId10"/>
    <p:sldId id="260" r:id="rId11"/>
    <p:sldId id="261" r:id="rId12"/>
    <p:sldId id="262" r:id="rId13"/>
    <p:sldId id="263" r:id="rId14"/>
    <p:sldId id="264" r:id="rId15"/>
    <p:sldId id="266" r:id="rId16"/>
    <p:sldId id="267" r:id="rId17"/>
    <p:sldId id="268" r:id="rId18"/>
    <p:sldId id="293" r:id="rId19"/>
    <p:sldId id="297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62" autoAdjust="0"/>
  </p:normalViewPr>
  <p:slideViewPr>
    <p:cSldViewPr>
      <p:cViewPr>
        <p:scale>
          <a:sx n="50" d="100"/>
          <a:sy n="50" d="100"/>
        </p:scale>
        <p:origin x="-2376" y="-8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01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141697-EA2E-4732-A72C-E5EE06773F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711F370-42B5-41D0-8EA4-336651DB580A}">
      <dgm:prSet/>
      <dgm:spPr/>
      <dgm:t>
        <a:bodyPr/>
        <a:lstStyle/>
        <a:p>
          <a:pPr rtl="0"/>
          <a:r>
            <a:rPr lang="en-IN" dirty="0" smtClean="0"/>
            <a:t>What is a framework?</a:t>
          </a:r>
          <a:endParaRPr lang="en-IN" dirty="0"/>
        </a:p>
      </dgm:t>
    </dgm:pt>
    <dgm:pt modelId="{7A954218-E77E-4EA0-AC48-6E442CAADF9F}" type="parTrans" cxnId="{253184A4-ADF5-4099-9E99-754C4C65F140}">
      <dgm:prSet/>
      <dgm:spPr/>
      <dgm:t>
        <a:bodyPr/>
        <a:lstStyle/>
        <a:p>
          <a:endParaRPr lang="en-IN"/>
        </a:p>
      </dgm:t>
    </dgm:pt>
    <dgm:pt modelId="{D8B571AB-DFAF-42D5-A8FD-DADE0CE71ADC}" type="sibTrans" cxnId="{253184A4-ADF5-4099-9E99-754C4C65F140}">
      <dgm:prSet/>
      <dgm:spPr/>
      <dgm:t>
        <a:bodyPr/>
        <a:lstStyle/>
        <a:p>
          <a:endParaRPr lang="en-IN"/>
        </a:p>
      </dgm:t>
    </dgm:pt>
    <dgm:pt modelId="{83B55EDF-B325-4DCE-8869-8A15299EAC7A}" type="pres">
      <dgm:prSet presAssocID="{48141697-EA2E-4732-A72C-E5EE06773FD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80A748E-552C-4607-9996-3BAC3057EB23}" type="pres">
      <dgm:prSet presAssocID="{8711F370-42B5-41D0-8EA4-336651DB580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53184A4-ADF5-4099-9E99-754C4C65F140}" srcId="{48141697-EA2E-4732-A72C-E5EE06773FD2}" destId="{8711F370-42B5-41D0-8EA4-336651DB580A}" srcOrd="0" destOrd="0" parTransId="{7A954218-E77E-4EA0-AC48-6E442CAADF9F}" sibTransId="{D8B571AB-DFAF-42D5-A8FD-DADE0CE71ADC}"/>
    <dgm:cxn modelId="{8B154C45-C851-44D6-B729-423EE9B88E8B}" type="presOf" srcId="{8711F370-42B5-41D0-8EA4-336651DB580A}" destId="{180A748E-552C-4607-9996-3BAC3057EB23}" srcOrd="0" destOrd="0" presId="urn:microsoft.com/office/officeart/2005/8/layout/vList2"/>
    <dgm:cxn modelId="{9DCF1691-494D-4200-B20E-EF5FEB4178D8}" type="presOf" srcId="{48141697-EA2E-4732-A72C-E5EE06773FD2}" destId="{83B55EDF-B325-4DCE-8869-8A15299EAC7A}" srcOrd="0" destOrd="0" presId="urn:microsoft.com/office/officeart/2005/8/layout/vList2"/>
    <dgm:cxn modelId="{5F9AF6F9-11F4-4732-87EB-D145FFEFF152}" type="presParOf" srcId="{83B55EDF-B325-4DCE-8869-8A15299EAC7A}" destId="{180A748E-552C-4607-9996-3BAC3057EB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7289EC-4402-488F-A5A2-740C39F514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0D051E1-8B83-4EA6-B6E6-5E95558E1007}">
      <dgm:prSet/>
      <dgm:spPr/>
      <dgm:t>
        <a:bodyPr/>
        <a:lstStyle/>
        <a:p>
          <a:pPr rtl="0"/>
          <a:r>
            <a:rPr lang="en-IN" dirty="0" smtClean="0"/>
            <a:t>Software framework</a:t>
          </a:r>
          <a:endParaRPr lang="en-IN" dirty="0"/>
        </a:p>
      </dgm:t>
    </dgm:pt>
    <dgm:pt modelId="{DB351925-7B71-48C8-A337-EA60839D3792}" type="parTrans" cxnId="{50B1F758-B16A-4963-BEEE-BB15677670D0}">
      <dgm:prSet/>
      <dgm:spPr/>
      <dgm:t>
        <a:bodyPr/>
        <a:lstStyle/>
        <a:p>
          <a:endParaRPr lang="en-IN"/>
        </a:p>
      </dgm:t>
    </dgm:pt>
    <dgm:pt modelId="{36484207-AFBC-40B4-824C-25532D72C635}" type="sibTrans" cxnId="{50B1F758-B16A-4963-BEEE-BB15677670D0}">
      <dgm:prSet/>
      <dgm:spPr/>
      <dgm:t>
        <a:bodyPr/>
        <a:lstStyle/>
        <a:p>
          <a:endParaRPr lang="en-IN"/>
        </a:p>
      </dgm:t>
    </dgm:pt>
    <dgm:pt modelId="{1B2010A8-8F42-4CBF-88C2-596A03120BB6}" type="pres">
      <dgm:prSet presAssocID="{F47289EC-4402-488F-A5A2-740C39F5149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4FBE1A9-9D50-4DA8-872A-ABBDF2C76D9C}" type="pres">
      <dgm:prSet presAssocID="{20D051E1-8B83-4EA6-B6E6-5E95558E100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2B8924D-FEB6-49D1-8F30-D62A25448226}" type="presOf" srcId="{20D051E1-8B83-4EA6-B6E6-5E95558E1007}" destId="{94FBE1A9-9D50-4DA8-872A-ABBDF2C76D9C}" srcOrd="0" destOrd="0" presId="urn:microsoft.com/office/officeart/2005/8/layout/vList2"/>
    <dgm:cxn modelId="{50B1F758-B16A-4963-BEEE-BB15677670D0}" srcId="{F47289EC-4402-488F-A5A2-740C39F51491}" destId="{20D051E1-8B83-4EA6-B6E6-5E95558E1007}" srcOrd="0" destOrd="0" parTransId="{DB351925-7B71-48C8-A337-EA60839D3792}" sibTransId="{36484207-AFBC-40B4-824C-25532D72C635}"/>
    <dgm:cxn modelId="{ECDE3277-6A3E-40D3-9693-F111DF1A3FBD}" type="presOf" srcId="{F47289EC-4402-488F-A5A2-740C39F51491}" destId="{1B2010A8-8F42-4CBF-88C2-596A03120BB6}" srcOrd="0" destOrd="0" presId="urn:microsoft.com/office/officeart/2005/8/layout/vList2"/>
    <dgm:cxn modelId="{FE464AAA-AA83-45B0-90B7-021C8FF2FB56}" type="presParOf" srcId="{1B2010A8-8F42-4CBF-88C2-596A03120BB6}" destId="{94FBE1A9-9D50-4DA8-872A-ABBDF2C76D9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50B28D-D8E2-48E5-9A14-FA9415AB2ED6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B92343FB-79B1-4BED-8E28-AA4EB1F9DD60}">
      <dgm:prSet/>
      <dgm:spPr/>
      <dgm:t>
        <a:bodyPr/>
        <a:lstStyle/>
        <a:p>
          <a:pPr algn="ctr" rtl="0"/>
          <a:r>
            <a:rPr lang="en-US" dirty="0" smtClean="0"/>
            <a:t>Origin of .NET Technology</a:t>
          </a:r>
          <a:endParaRPr lang="en-US" dirty="0"/>
        </a:p>
      </dgm:t>
    </dgm:pt>
    <dgm:pt modelId="{62BA3D9D-CBA6-4141-A93B-2304F8960B5B}" type="parTrans" cxnId="{6BDE91E5-EDC5-4BDA-BE73-C73C8A3F7FD5}">
      <dgm:prSet/>
      <dgm:spPr/>
      <dgm:t>
        <a:bodyPr/>
        <a:lstStyle/>
        <a:p>
          <a:endParaRPr lang="en-IN"/>
        </a:p>
      </dgm:t>
    </dgm:pt>
    <dgm:pt modelId="{72BB3883-7340-4B51-8A47-5910B5B74057}" type="sibTrans" cxnId="{6BDE91E5-EDC5-4BDA-BE73-C73C8A3F7FD5}">
      <dgm:prSet/>
      <dgm:spPr/>
      <dgm:t>
        <a:bodyPr/>
        <a:lstStyle/>
        <a:p>
          <a:endParaRPr lang="en-IN"/>
        </a:p>
      </dgm:t>
    </dgm:pt>
    <dgm:pt modelId="{D36A2728-EA30-49F9-ADC0-636714896F16}" type="pres">
      <dgm:prSet presAssocID="{A650B28D-D8E2-48E5-9A14-FA9415AB2ED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3EF05EE-7306-4D7D-9C3F-02800DA705CC}" type="pres">
      <dgm:prSet presAssocID="{B92343FB-79B1-4BED-8E28-AA4EB1F9DD60}" presName="parentText" presStyleLbl="node1" presStyleIdx="0" presStyleCnt="1" custLinFactNeighborX="-4082" custLinFactNeighborY="-79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BDE91E5-EDC5-4BDA-BE73-C73C8A3F7FD5}" srcId="{A650B28D-D8E2-48E5-9A14-FA9415AB2ED6}" destId="{B92343FB-79B1-4BED-8E28-AA4EB1F9DD60}" srcOrd="0" destOrd="0" parTransId="{62BA3D9D-CBA6-4141-A93B-2304F8960B5B}" sibTransId="{72BB3883-7340-4B51-8A47-5910B5B74057}"/>
    <dgm:cxn modelId="{CE9E0044-B529-4716-9A38-08E1248F9E76}" type="presOf" srcId="{A650B28D-D8E2-48E5-9A14-FA9415AB2ED6}" destId="{D36A2728-EA30-49F9-ADC0-636714896F16}" srcOrd="0" destOrd="0" presId="urn:microsoft.com/office/officeart/2005/8/layout/vList2"/>
    <dgm:cxn modelId="{DCFE69BF-E172-4A5E-B04D-CA3173ADC9C0}" type="presOf" srcId="{B92343FB-79B1-4BED-8E28-AA4EB1F9DD60}" destId="{B3EF05EE-7306-4D7D-9C3F-02800DA705CC}" srcOrd="0" destOrd="0" presId="urn:microsoft.com/office/officeart/2005/8/layout/vList2"/>
    <dgm:cxn modelId="{E793E7E7-91F3-4FF8-A709-F63808AC8B5A}" type="presParOf" srcId="{D36A2728-EA30-49F9-ADC0-636714896F16}" destId="{B3EF05EE-7306-4D7D-9C3F-02800DA705CC}" srcOrd="0" destOrd="0" presId="urn:microsoft.com/office/officeart/2005/8/layout/vList2"/>
  </dgm:cxnLst>
  <dgm:bg/>
  <dgm:whole>
    <a:ln>
      <a:solidFill>
        <a:schemeClr val="accent1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2064D4-D197-443C-A08E-F7AE61AA45B4}" type="doc">
      <dgm:prSet loTypeId="urn:microsoft.com/office/officeart/2005/8/layout/vProcess5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B72FDB9-878C-4A58-B698-75777278651F}">
      <dgm:prSet phldrT="[Text]"/>
      <dgm:spPr/>
      <dgm:t>
        <a:bodyPr/>
        <a:lstStyle/>
        <a:p>
          <a:r>
            <a:rPr lang="en-IN" b="1" dirty="0" smtClean="0"/>
            <a:t>OLE  TECHNOLOGY</a:t>
          </a:r>
          <a:endParaRPr lang="en-IN" b="1" dirty="0"/>
        </a:p>
      </dgm:t>
    </dgm:pt>
    <dgm:pt modelId="{040A563A-3E1E-4D3A-B920-F7172AD4C186}" type="parTrans" cxnId="{BC7ADFCB-8E38-48F7-8E71-9F2148801B37}">
      <dgm:prSet/>
      <dgm:spPr/>
      <dgm:t>
        <a:bodyPr/>
        <a:lstStyle/>
        <a:p>
          <a:endParaRPr lang="en-IN"/>
        </a:p>
      </dgm:t>
    </dgm:pt>
    <dgm:pt modelId="{64C16337-5219-47F7-AE23-0A7076B1E443}" type="sibTrans" cxnId="{BC7ADFCB-8E38-48F7-8E71-9F2148801B37}">
      <dgm:prSet/>
      <dgm:spPr/>
      <dgm:t>
        <a:bodyPr/>
        <a:lstStyle/>
        <a:p>
          <a:endParaRPr lang="en-IN"/>
        </a:p>
      </dgm:t>
    </dgm:pt>
    <dgm:pt modelId="{4242E5D0-F4D4-486D-8BBA-4E62043F6541}">
      <dgm:prSet phldrT="[Text]"/>
      <dgm:spPr/>
      <dgm:t>
        <a:bodyPr/>
        <a:lstStyle/>
        <a:p>
          <a:endParaRPr lang="en-IN" b="1" dirty="0"/>
        </a:p>
      </dgm:t>
    </dgm:pt>
    <dgm:pt modelId="{CCBF7FE5-606A-4F70-A2A0-D425F771C9BC}" type="parTrans" cxnId="{DF5BB728-B89D-4B93-98FE-45A650FAC18B}">
      <dgm:prSet/>
      <dgm:spPr/>
      <dgm:t>
        <a:bodyPr/>
        <a:lstStyle/>
        <a:p>
          <a:endParaRPr lang="en-IN"/>
        </a:p>
      </dgm:t>
    </dgm:pt>
    <dgm:pt modelId="{C53BF4E0-C91D-42AA-82F5-91513074E44A}" type="sibTrans" cxnId="{DF5BB728-B89D-4B93-98FE-45A650FAC18B}">
      <dgm:prSet/>
      <dgm:spPr/>
      <dgm:t>
        <a:bodyPr/>
        <a:lstStyle/>
        <a:p>
          <a:endParaRPr lang="en-IN"/>
        </a:p>
      </dgm:t>
    </dgm:pt>
    <dgm:pt modelId="{F5C3984C-2377-484B-B2C3-9BCB845A9CA1}">
      <dgm:prSet phldrT="[Text]"/>
      <dgm:spPr/>
      <dgm:t>
        <a:bodyPr/>
        <a:lstStyle/>
        <a:p>
          <a:r>
            <a:rPr lang="en-IN" b="1" dirty="0" smtClean="0"/>
            <a:t>Early 1990’s</a:t>
          </a:r>
          <a:endParaRPr lang="en-IN" b="1" dirty="0"/>
        </a:p>
      </dgm:t>
    </dgm:pt>
    <dgm:pt modelId="{F2885C40-1C01-4F79-837F-F5D8A024C541}" type="parTrans" cxnId="{1DEF1193-5F6C-49B4-B564-7F589AA57AA5}">
      <dgm:prSet/>
      <dgm:spPr/>
      <dgm:t>
        <a:bodyPr/>
        <a:lstStyle/>
        <a:p>
          <a:endParaRPr lang="en-IN"/>
        </a:p>
      </dgm:t>
    </dgm:pt>
    <dgm:pt modelId="{9DA3C872-4932-4592-9413-2D9F3173C651}" type="sibTrans" cxnId="{1DEF1193-5F6C-49B4-B564-7F589AA57AA5}">
      <dgm:prSet/>
      <dgm:spPr/>
      <dgm:t>
        <a:bodyPr/>
        <a:lstStyle/>
        <a:p>
          <a:endParaRPr lang="en-IN"/>
        </a:p>
      </dgm:t>
    </dgm:pt>
    <dgm:pt modelId="{05A4831C-9A85-495C-BCD4-5E90B4CBD876}">
      <dgm:prSet phldrT="[Text]"/>
      <dgm:spPr/>
      <dgm:t>
        <a:bodyPr/>
        <a:lstStyle/>
        <a:p>
          <a:r>
            <a:rPr lang="en-IN" b="1" dirty="0" smtClean="0"/>
            <a:t>COM TECHNOLOGY</a:t>
          </a:r>
          <a:endParaRPr lang="en-IN" b="1" dirty="0"/>
        </a:p>
      </dgm:t>
    </dgm:pt>
    <dgm:pt modelId="{36B894BD-786A-450B-9068-2EE109C6EE01}" type="parTrans" cxnId="{923289E8-9901-435B-BABD-E27DDD601E8D}">
      <dgm:prSet/>
      <dgm:spPr/>
      <dgm:t>
        <a:bodyPr/>
        <a:lstStyle/>
        <a:p>
          <a:endParaRPr lang="en-IN"/>
        </a:p>
      </dgm:t>
    </dgm:pt>
    <dgm:pt modelId="{FBD62AD5-A348-4FF9-9A1B-AD87C3CD212F}" type="sibTrans" cxnId="{923289E8-9901-435B-BABD-E27DDD601E8D}">
      <dgm:prSet/>
      <dgm:spPr/>
      <dgm:t>
        <a:bodyPr/>
        <a:lstStyle/>
        <a:p>
          <a:endParaRPr lang="en-IN"/>
        </a:p>
      </dgm:t>
    </dgm:pt>
    <dgm:pt modelId="{62259449-D16D-48F4-BB78-87AD42AF5424}">
      <dgm:prSet phldrT="[Text]"/>
      <dgm:spPr/>
      <dgm:t>
        <a:bodyPr/>
        <a:lstStyle/>
        <a:p>
          <a:r>
            <a:rPr lang="en-IN" b="1" dirty="0" smtClean="0"/>
            <a:t>Early 1995’s</a:t>
          </a:r>
          <a:endParaRPr lang="en-IN" b="1" dirty="0"/>
        </a:p>
      </dgm:t>
    </dgm:pt>
    <dgm:pt modelId="{951EBAC5-1795-4F6B-BE4F-A2F36F80A266}" type="parTrans" cxnId="{AC12009A-1311-4298-9536-50254880DEA9}">
      <dgm:prSet/>
      <dgm:spPr/>
      <dgm:t>
        <a:bodyPr/>
        <a:lstStyle/>
        <a:p>
          <a:endParaRPr lang="en-IN"/>
        </a:p>
      </dgm:t>
    </dgm:pt>
    <dgm:pt modelId="{F29D28DF-A18A-420E-AB65-D058CC1E7840}" type="sibTrans" cxnId="{AC12009A-1311-4298-9536-50254880DEA9}">
      <dgm:prSet/>
      <dgm:spPr/>
      <dgm:t>
        <a:bodyPr/>
        <a:lstStyle/>
        <a:p>
          <a:endParaRPr lang="en-IN"/>
        </a:p>
      </dgm:t>
    </dgm:pt>
    <dgm:pt modelId="{72A854B7-BD94-4668-A265-065546C5775F}">
      <dgm:prSet phldrT="[Text]"/>
      <dgm:spPr/>
      <dgm:t>
        <a:bodyPr/>
        <a:lstStyle/>
        <a:p>
          <a:r>
            <a:rPr lang="en-IN" b="1" dirty="0" err="1" smtClean="0"/>
            <a:t>Intermodule</a:t>
          </a:r>
          <a:r>
            <a:rPr lang="en-IN" b="1" dirty="0" smtClean="0"/>
            <a:t> Communication</a:t>
          </a:r>
          <a:endParaRPr lang="en-IN" b="1" dirty="0"/>
        </a:p>
      </dgm:t>
    </dgm:pt>
    <dgm:pt modelId="{4ECD7472-4C2E-46CC-A330-F0BDF44A2FC4}" type="parTrans" cxnId="{6C31047C-4412-46BB-8955-BA1AA2AAB81B}">
      <dgm:prSet/>
      <dgm:spPr/>
      <dgm:t>
        <a:bodyPr/>
        <a:lstStyle/>
        <a:p>
          <a:endParaRPr lang="en-IN"/>
        </a:p>
      </dgm:t>
    </dgm:pt>
    <dgm:pt modelId="{3E98735A-68AA-4999-8E9E-845CE3DF2F83}" type="sibTrans" cxnId="{6C31047C-4412-46BB-8955-BA1AA2AAB81B}">
      <dgm:prSet/>
      <dgm:spPr/>
      <dgm:t>
        <a:bodyPr/>
        <a:lstStyle/>
        <a:p>
          <a:endParaRPr lang="en-IN"/>
        </a:p>
      </dgm:t>
    </dgm:pt>
    <dgm:pt modelId="{E109F75D-DBFE-408D-9636-85F21FD5C73D}">
      <dgm:prSet phldrT="[Text]"/>
      <dgm:spPr/>
      <dgm:t>
        <a:bodyPr/>
        <a:lstStyle/>
        <a:p>
          <a:r>
            <a:rPr lang="en-IN" b="1" dirty="0" smtClean="0"/>
            <a:t>.NET TECHNOLOGY</a:t>
          </a:r>
          <a:endParaRPr lang="en-IN" b="1" dirty="0"/>
        </a:p>
      </dgm:t>
    </dgm:pt>
    <dgm:pt modelId="{B6E95131-1261-49AB-B331-CEA19DA08BA2}" type="parTrans" cxnId="{0014179A-9579-42D3-A96C-89A06ADA8A78}">
      <dgm:prSet/>
      <dgm:spPr/>
      <dgm:t>
        <a:bodyPr/>
        <a:lstStyle/>
        <a:p>
          <a:endParaRPr lang="en-IN"/>
        </a:p>
      </dgm:t>
    </dgm:pt>
    <dgm:pt modelId="{AA99C9D7-8836-4B70-A605-CE8FCC33A3EE}" type="sibTrans" cxnId="{0014179A-9579-42D3-A96C-89A06ADA8A78}">
      <dgm:prSet/>
      <dgm:spPr/>
      <dgm:t>
        <a:bodyPr/>
        <a:lstStyle/>
        <a:p>
          <a:endParaRPr lang="en-IN"/>
        </a:p>
      </dgm:t>
    </dgm:pt>
    <dgm:pt modelId="{E82A1896-6695-40FA-8C59-3F83EA45D673}">
      <dgm:prSet phldrT="[Text]"/>
      <dgm:spPr/>
      <dgm:t>
        <a:bodyPr/>
        <a:lstStyle/>
        <a:p>
          <a:r>
            <a:rPr lang="en-IN" b="1" dirty="0" smtClean="0"/>
            <a:t>Late 1990’s</a:t>
          </a:r>
          <a:endParaRPr lang="en-IN" b="1" dirty="0"/>
        </a:p>
      </dgm:t>
    </dgm:pt>
    <dgm:pt modelId="{AE061D5D-E82B-41A8-BF85-4DA459089ACC}" type="parTrans" cxnId="{A004F628-7D0E-46CF-B754-5733169163C1}">
      <dgm:prSet/>
      <dgm:spPr/>
      <dgm:t>
        <a:bodyPr/>
        <a:lstStyle/>
        <a:p>
          <a:endParaRPr lang="en-IN"/>
        </a:p>
      </dgm:t>
    </dgm:pt>
    <dgm:pt modelId="{115C160F-B45A-4615-BA51-77E54781CA8A}" type="sibTrans" cxnId="{A004F628-7D0E-46CF-B754-5733169163C1}">
      <dgm:prSet/>
      <dgm:spPr/>
      <dgm:t>
        <a:bodyPr/>
        <a:lstStyle/>
        <a:p>
          <a:endParaRPr lang="en-IN"/>
        </a:p>
      </dgm:t>
    </dgm:pt>
    <dgm:pt modelId="{F6626226-B680-48B2-8C9B-1B1950BD2C1C}">
      <dgm:prSet phldrT="[Text]"/>
      <dgm:spPr/>
      <dgm:t>
        <a:bodyPr/>
        <a:lstStyle/>
        <a:p>
          <a:r>
            <a:rPr lang="en-IN" b="1" dirty="0" err="1" smtClean="0"/>
            <a:t>Intersite</a:t>
          </a:r>
          <a:r>
            <a:rPr lang="en-IN" b="1" dirty="0" smtClean="0"/>
            <a:t> communication</a:t>
          </a:r>
          <a:endParaRPr lang="en-IN" b="1" dirty="0"/>
        </a:p>
      </dgm:t>
    </dgm:pt>
    <dgm:pt modelId="{31F75DF7-0E34-4CA7-8598-960ECB57AAC5}" type="parTrans" cxnId="{A094ED08-2F89-446C-8F9C-F9C70311BB66}">
      <dgm:prSet/>
      <dgm:spPr/>
      <dgm:t>
        <a:bodyPr/>
        <a:lstStyle/>
        <a:p>
          <a:endParaRPr lang="en-IN"/>
        </a:p>
      </dgm:t>
    </dgm:pt>
    <dgm:pt modelId="{E8167F12-F1E8-4DDF-A802-A37C6BDC4AAC}" type="sibTrans" cxnId="{A094ED08-2F89-446C-8F9C-F9C70311BB66}">
      <dgm:prSet/>
      <dgm:spPr/>
      <dgm:t>
        <a:bodyPr/>
        <a:lstStyle/>
        <a:p>
          <a:endParaRPr lang="en-IN"/>
        </a:p>
      </dgm:t>
    </dgm:pt>
    <dgm:pt modelId="{FADCFD14-A5A9-4204-AED7-549DBC5CFC87}">
      <dgm:prSet phldrT="[Text]"/>
      <dgm:spPr/>
      <dgm:t>
        <a:bodyPr/>
        <a:lstStyle/>
        <a:p>
          <a:r>
            <a:rPr lang="en-IN" b="1" dirty="0" err="1" smtClean="0"/>
            <a:t>Interprocess</a:t>
          </a:r>
          <a:r>
            <a:rPr lang="en-IN" b="1" dirty="0" smtClean="0"/>
            <a:t> Communication</a:t>
          </a:r>
          <a:endParaRPr lang="en-IN" b="1" dirty="0"/>
        </a:p>
      </dgm:t>
    </dgm:pt>
    <dgm:pt modelId="{4999876B-38E6-48CA-999D-82B5C89CECD5}" type="parTrans" cxnId="{30EA69B1-AFCE-4768-9B6D-46A294536C7E}">
      <dgm:prSet/>
      <dgm:spPr/>
      <dgm:t>
        <a:bodyPr/>
        <a:lstStyle/>
        <a:p>
          <a:endParaRPr lang="en-IN"/>
        </a:p>
      </dgm:t>
    </dgm:pt>
    <dgm:pt modelId="{47B14714-15F2-411B-BA0E-4A9057EF7BA8}" type="sibTrans" cxnId="{30EA69B1-AFCE-4768-9B6D-46A294536C7E}">
      <dgm:prSet/>
      <dgm:spPr/>
      <dgm:t>
        <a:bodyPr/>
        <a:lstStyle/>
        <a:p>
          <a:endParaRPr lang="en-IN"/>
        </a:p>
      </dgm:t>
    </dgm:pt>
    <dgm:pt modelId="{C056CA56-A602-409D-9105-AEE04C0DE479}" type="pres">
      <dgm:prSet presAssocID="{FF2064D4-D197-443C-A08E-F7AE61AA45B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8224E3C-F36C-4D2D-9453-0C09EB23B940}" type="pres">
      <dgm:prSet presAssocID="{FF2064D4-D197-443C-A08E-F7AE61AA45B4}" presName="dummyMaxCanvas" presStyleCnt="0">
        <dgm:presLayoutVars/>
      </dgm:prSet>
      <dgm:spPr/>
    </dgm:pt>
    <dgm:pt modelId="{8BE7E945-5806-4600-85E5-527A1C4D6D53}" type="pres">
      <dgm:prSet presAssocID="{FF2064D4-D197-443C-A08E-F7AE61AA45B4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14E1E7D-18E2-4270-A76F-A2343A2CD7A6}" type="pres">
      <dgm:prSet presAssocID="{FF2064D4-D197-443C-A08E-F7AE61AA45B4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9456EE4-200D-49FB-BA5D-2FE2DD3671F4}" type="pres">
      <dgm:prSet presAssocID="{FF2064D4-D197-443C-A08E-F7AE61AA45B4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20938C6-4433-4DE8-9772-5C31881471B6}" type="pres">
      <dgm:prSet presAssocID="{FF2064D4-D197-443C-A08E-F7AE61AA45B4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EADB92-21E0-4414-96AC-ACFBD594658A}" type="pres">
      <dgm:prSet presAssocID="{FF2064D4-D197-443C-A08E-F7AE61AA45B4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1A461EA-A607-42B5-99E0-6733A069A8E4}" type="pres">
      <dgm:prSet presAssocID="{FF2064D4-D197-443C-A08E-F7AE61AA45B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D3A140F-8CEE-4264-9061-E028FE823018}" type="pres">
      <dgm:prSet presAssocID="{FF2064D4-D197-443C-A08E-F7AE61AA45B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91BA4BF-B0B2-4E6E-BCA0-B505B634DDFC}" type="pres">
      <dgm:prSet presAssocID="{FF2064D4-D197-443C-A08E-F7AE61AA45B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29E57C5-BCC1-4161-8266-A26527B6E625}" type="presOf" srcId="{FADCFD14-A5A9-4204-AED7-549DBC5CFC87}" destId="{8BE7E945-5806-4600-85E5-527A1C4D6D53}" srcOrd="0" destOrd="3" presId="urn:microsoft.com/office/officeart/2005/8/layout/vProcess5"/>
    <dgm:cxn modelId="{70CF1AD1-DD8B-405F-AA6F-94F18695595C}" type="presOf" srcId="{E82A1896-6695-40FA-8C59-3F83EA45D673}" destId="{B9456EE4-200D-49FB-BA5D-2FE2DD3671F4}" srcOrd="0" destOrd="1" presId="urn:microsoft.com/office/officeart/2005/8/layout/vProcess5"/>
    <dgm:cxn modelId="{30EA69B1-AFCE-4768-9B6D-46A294536C7E}" srcId="{8B72FDB9-878C-4A58-B698-75777278651F}" destId="{FADCFD14-A5A9-4204-AED7-549DBC5CFC87}" srcOrd="2" destOrd="0" parTransId="{4999876B-38E6-48CA-999D-82B5C89CECD5}" sibTransId="{47B14714-15F2-411B-BA0E-4A9057EF7BA8}"/>
    <dgm:cxn modelId="{A004F628-7D0E-46CF-B754-5733169163C1}" srcId="{E109F75D-DBFE-408D-9636-85F21FD5C73D}" destId="{E82A1896-6695-40FA-8C59-3F83EA45D673}" srcOrd="0" destOrd="0" parTransId="{AE061D5D-E82B-41A8-BF85-4DA459089ACC}" sibTransId="{115C160F-B45A-4615-BA51-77E54781CA8A}"/>
    <dgm:cxn modelId="{724F3034-94E5-4CD2-8D60-3BDB3DC75ACE}" type="presOf" srcId="{E82A1896-6695-40FA-8C59-3F83EA45D673}" destId="{991BA4BF-B0B2-4E6E-BCA0-B505B634DDFC}" srcOrd="1" destOrd="1" presId="urn:microsoft.com/office/officeart/2005/8/layout/vProcess5"/>
    <dgm:cxn modelId="{00F3795C-82C5-48E3-9924-CF1EB1DBC6A6}" type="presOf" srcId="{F6626226-B680-48B2-8C9B-1B1950BD2C1C}" destId="{991BA4BF-B0B2-4E6E-BCA0-B505B634DDFC}" srcOrd="1" destOrd="2" presId="urn:microsoft.com/office/officeart/2005/8/layout/vProcess5"/>
    <dgm:cxn modelId="{6DB2E99F-F0D0-4D8F-AB60-0639710C8210}" type="presOf" srcId="{62259449-D16D-48F4-BB78-87AD42AF5424}" destId="{314E1E7D-18E2-4270-A76F-A2343A2CD7A6}" srcOrd="0" destOrd="1" presId="urn:microsoft.com/office/officeart/2005/8/layout/vProcess5"/>
    <dgm:cxn modelId="{6C31047C-4412-46BB-8955-BA1AA2AAB81B}" srcId="{05A4831C-9A85-495C-BCD4-5E90B4CBD876}" destId="{72A854B7-BD94-4668-A265-065546C5775F}" srcOrd="1" destOrd="0" parTransId="{4ECD7472-4C2E-46CC-A330-F0BDF44A2FC4}" sibTransId="{3E98735A-68AA-4999-8E9E-845CE3DF2F83}"/>
    <dgm:cxn modelId="{A094ED08-2F89-446C-8F9C-F9C70311BB66}" srcId="{E109F75D-DBFE-408D-9636-85F21FD5C73D}" destId="{F6626226-B680-48B2-8C9B-1B1950BD2C1C}" srcOrd="1" destOrd="0" parTransId="{31F75DF7-0E34-4CA7-8598-960ECB57AAC5}" sibTransId="{E8167F12-F1E8-4DDF-A802-A37C6BDC4AAC}"/>
    <dgm:cxn modelId="{22C5BE82-A488-432F-A9A7-8960B879708D}" type="presOf" srcId="{E109F75D-DBFE-408D-9636-85F21FD5C73D}" destId="{991BA4BF-B0B2-4E6E-BCA0-B505B634DDFC}" srcOrd="1" destOrd="0" presId="urn:microsoft.com/office/officeart/2005/8/layout/vProcess5"/>
    <dgm:cxn modelId="{1F43F382-778F-44ED-88A9-FFDB7944C2C3}" type="presOf" srcId="{72A854B7-BD94-4668-A265-065546C5775F}" destId="{4D3A140F-8CEE-4264-9061-E028FE823018}" srcOrd="1" destOrd="2" presId="urn:microsoft.com/office/officeart/2005/8/layout/vProcess5"/>
    <dgm:cxn modelId="{AD36F6A4-9B26-437A-A73B-9722AB41A729}" type="presOf" srcId="{05A4831C-9A85-495C-BCD4-5E90B4CBD876}" destId="{314E1E7D-18E2-4270-A76F-A2343A2CD7A6}" srcOrd="0" destOrd="0" presId="urn:microsoft.com/office/officeart/2005/8/layout/vProcess5"/>
    <dgm:cxn modelId="{62B55AA3-3BAC-42F1-9902-8C4C1A308544}" type="presOf" srcId="{4242E5D0-F4D4-486D-8BBA-4E62043F6541}" destId="{81A461EA-A607-42B5-99E0-6733A069A8E4}" srcOrd="1" destOrd="1" presId="urn:microsoft.com/office/officeart/2005/8/layout/vProcess5"/>
    <dgm:cxn modelId="{05AFD4A0-DC01-4DF8-BA30-181B90C31627}" type="presOf" srcId="{4242E5D0-F4D4-486D-8BBA-4E62043F6541}" destId="{8BE7E945-5806-4600-85E5-527A1C4D6D53}" srcOrd="0" destOrd="1" presId="urn:microsoft.com/office/officeart/2005/8/layout/vProcess5"/>
    <dgm:cxn modelId="{AC12009A-1311-4298-9536-50254880DEA9}" srcId="{05A4831C-9A85-495C-BCD4-5E90B4CBD876}" destId="{62259449-D16D-48F4-BB78-87AD42AF5424}" srcOrd="0" destOrd="0" parTransId="{951EBAC5-1795-4F6B-BE4F-A2F36F80A266}" sibTransId="{F29D28DF-A18A-420E-AB65-D058CC1E7840}"/>
    <dgm:cxn modelId="{13640DB5-56CD-41E2-9185-078483FCEE5C}" type="presOf" srcId="{FADCFD14-A5A9-4204-AED7-549DBC5CFC87}" destId="{81A461EA-A607-42B5-99E0-6733A069A8E4}" srcOrd="1" destOrd="3" presId="urn:microsoft.com/office/officeart/2005/8/layout/vProcess5"/>
    <dgm:cxn modelId="{0014179A-9579-42D3-A96C-89A06ADA8A78}" srcId="{FF2064D4-D197-443C-A08E-F7AE61AA45B4}" destId="{E109F75D-DBFE-408D-9636-85F21FD5C73D}" srcOrd="2" destOrd="0" parTransId="{B6E95131-1261-49AB-B331-CEA19DA08BA2}" sibTransId="{AA99C9D7-8836-4B70-A605-CE8FCC33A3EE}"/>
    <dgm:cxn modelId="{DF5BB728-B89D-4B93-98FE-45A650FAC18B}" srcId="{8B72FDB9-878C-4A58-B698-75777278651F}" destId="{4242E5D0-F4D4-486D-8BBA-4E62043F6541}" srcOrd="0" destOrd="0" parTransId="{CCBF7FE5-606A-4F70-A2A0-D425F771C9BC}" sibTransId="{C53BF4E0-C91D-42AA-82F5-91513074E44A}"/>
    <dgm:cxn modelId="{4846E14B-50EC-49E4-9605-411E75CFC02E}" type="presOf" srcId="{8B72FDB9-878C-4A58-B698-75777278651F}" destId="{81A461EA-A607-42B5-99E0-6733A069A8E4}" srcOrd="1" destOrd="0" presId="urn:microsoft.com/office/officeart/2005/8/layout/vProcess5"/>
    <dgm:cxn modelId="{8C501703-37DA-4B27-A2E5-926C806B963D}" type="presOf" srcId="{05A4831C-9A85-495C-BCD4-5E90B4CBD876}" destId="{4D3A140F-8CEE-4264-9061-E028FE823018}" srcOrd="1" destOrd="0" presId="urn:microsoft.com/office/officeart/2005/8/layout/vProcess5"/>
    <dgm:cxn modelId="{1DEF1193-5F6C-49B4-B564-7F589AA57AA5}" srcId="{8B72FDB9-878C-4A58-B698-75777278651F}" destId="{F5C3984C-2377-484B-B2C3-9BCB845A9CA1}" srcOrd="1" destOrd="0" parTransId="{F2885C40-1C01-4F79-837F-F5D8A024C541}" sibTransId="{9DA3C872-4932-4592-9413-2D9F3173C651}"/>
    <dgm:cxn modelId="{923289E8-9901-435B-BABD-E27DDD601E8D}" srcId="{FF2064D4-D197-443C-A08E-F7AE61AA45B4}" destId="{05A4831C-9A85-495C-BCD4-5E90B4CBD876}" srcOrd="1" destOrd="0" parTransId="{36B894BD-786A-450B-9068-2EE109C6EE01}" sibTransId="{FBD62AD5-A348-4FF9-9A1B-AD87C3CD212F}"/>
    <dgm:cxn modelId="{5FD5DEF7-95A6-4CF4-B845-E18F1CD309AE}" type="presOf" srcId="{FBD62AD5-A348-4FF9-9A1B-AD87C3CD212F}" destId="{D3EADB92-21E0-4414-96AC-ACFBD594658A}" srcOrd="0" destOrd="0" presId="urn:microsoft.com/office/officeart/2005/8/layout/vProcess5"/>
    <dgm:cxn modelId="{25E85C8A-14BC-4C7C-9DB9-37511DE96878}" type="presOf" srcId="{72A854B7-BD94-4668-A265-065546C5775F}" destId="{314E1E7D-18E2-4270-A76F-A2343A2CD7A6}" srcOrd="0" destOrd="2" presId="urn:microsoft.com/office/officeart/2005/8/layout/vProcess5"/>
    <dgm:cxn modelId="{5138BC8B-138D-47CC-B3E5-63E014D24135}" type="presOf" srcId="{F5C3984C-2377-484B-B2C3-9BCB845A9CA1}" destId="{81A461EA-A607-42B5-99E0-6733A069A8E4}" srcOrd="1" destOrd="2" presId="urn:microsoft.com/office/officeart/2005/8/layout/vProcess5"/>
    <dgm:cxn modelId="{8CB944C9-084B-4E87-87C8-FFCEF82323A0}" type="presOf" srcId="{FF2064D4-D197-443C-A08E-F7AE61AA45B4}" destId="{C056CA56-A602-409D-9105-AEE04C0DE479}" srcOrd="0" destOrd="0" presId="urn:microsoft.com/office/officeart/2005/8/layout/vProcess5"/>
    <dgm:cxn modelId="{8E0C9655-B0D7-48F4-A972-38DAC0223DAC}" type="presOf" srcId="{64C16337-5219-47F7-AE23-0A7076B1E443}" destId="{E20938C6-4433-4DE8-9772-5C31881471B6}" srcOrd="0" destOrd="0" presId="urn:microsoft.com/office/officeart/2005/8/layout/vProcess5"/>
    <dgm:cxn modelId="{BC7ADFCB-8E38-48F7-8E71-9F2148801B37}" srcId="{FF2064D4-D197-443C-A08E-F7AE61AA45B4}" destId="{8B72FDB9-878C-4A58-B698-75777278651F}" srcOrd="0" destOrd="0" parTransId="{040A563A-3E1E-4D3A-B920-F7172AD4C186}" sibTransId="{64C16337-5219-47F7-AE23-0A7076B1E443}"/>
    <dgm:cxn modelId="{417AFFEB-35F7-45BA-B9FA-6E54774194F0}" type="presOf" srcId="{F6626226-B680-48B2-8C9B-1B1950BD2C1C}" destId="{B9456EE4-200D-49FB-BA5D-2FE2DD3671F4}" srcOrd="0" destOrd="2" presId="urn:microsoft.com/office/officeart/2005/8/layout/vProcess5"/>
    <dgm:cxn modelId="{0FC83BA4-68AD-4753-907C-E80746AEB407}" type="presOf" srcId="{E109F75D-DBFE-408D-9636-85F21FD5C73D}" destId="{B9456EE4-200D-49FB-BA5D-2FE2DD3671F4}" srcOrd="0" destOrd="0" presId="urn:microsoft.com/office/officeart/2005/8/layout/vProcess5"/>
    <dgm:cxn modelId="{BC236085-78A2-4B9D-BFA1-85E73F8A3CBC}" type="presOf" srcId="{8B72FDB9-878C-4A58-B698-75777278651F}" destId="{8BE7E945-5806-4600-85E5-527A1C4D6D53}" srcOrd="0" destOrd="0" presId="urn:microsoft.com/office/officeart/2005/8/layout/vProcess5"/>
    <dgm:cxn modelId="{5D2B7AFE-22BE-4946-8582-93F43B4F8750}" type="presOf" srcId="{F5C3984C-2377-484B-B2C3-9BCB845A9CA1}" destId="{8BE7E945-5806-4600-85E5-527A1C4D6D53}" srcOrd="0" destOrd="2" presId="urn:microsoft.com/office/officeart/2005/8/layout/vProcess5"/>
    <dgm:cxn modelId="{177B3DF1-E72D-4C65-98C0-E76D2405E014}" type="presOf" srcId="{62259449-D16D-48F4-BB78-87AD42AF5424}" destId="{4D3A140F-8CEE-4264-9061-E028FE823018}" srcOrd="1" destOrd="1" presId="urn:microsoft.com/office/officeart/2005/8/layout/vProcess5"/>
    <dgm:cxn modelId="{E99A83B8-9695-4FC0-AB81-9D4487E6B1FA}" type="presParOf" srcId="{C056CA56-A602-409D-9105-AEE04C0DE479}" destId="{78224E3C-F36C-4D2D-9453-0C09EB23B940}" srcOrd="0" destOrd="0" presId="urn:microsoft.com/office/officeart/2005/8/layout/vProcess5"/>
    <dgm:cxn modelId="{330C87C7-C7EC-440D-A478-81EB7FE48C92}" type="presParOf" srcId="{C056CA56-A602-409D-9105-AEE04C0DE479}" destId="{8BE7E945-5806-4600-85E5-527A1C4D6D53}" srcOrd="1" destOrd="0" presId="urn:microsoft.com/office/officeart/2005/8/layout/vProcess5"/>
    <dgm:cxn modelId="{5825897F-9316-4245-867E-D9F37790B334}" type="presParOf" srcId="{C056CA56-A602-409D-9105-AEE04C0DE479}" destId="{314E1E7D-18E2-4270-A76F-A2343A2CD7A6}" srcOrd="2" destOrd="0" presId="urn:microsoft.com/office/officeart/2005/8/layout/vProcess5"/>
    <dgm:cxn modelId="{0C9C03E5-E826-4F79-AF3F-0C3CC7900B72}" type="presParOf" srcId="{C056CA56-A602-409D-9105-AEE04C0DE479}" destId="{B9456EE4-200D-49FB-BA5D-2FE2DD3671F4}" srcOrd="3" destOrd="0" presId="urn:microsoft.com/office/officeart/2005/8/layout/vProcess5"/>
    <dgm:cxn modelId="{CA38091A-1CDD-4331-B5A2-737942177EAF}" type="presParOf" srcId="{C056CA56-A602-409D-9105-AEE04C0DE479}" destId="{E20938C6-4433-4DE8-9772-5C31881471B6}" srcOrd="4" destOrd="0" presId="urn:microsoft.com/office/officeart/2005/8/layout/vProcess5"/>
    <dgm:cxn modelId="{5A48B846-7207-42E2-AE04-F6146AC1701C}" type="presParOf" srcId="{C056CA56-A602-409D-9105-AEE04C0DE479}" destId="{D3EADB92-21E0-4414-96AC-ACFBD594658A}" srcOrd="5" destOrd="0" presId="urn:microsoft.com/office/officeart/2005/8/layout/vProcess5"/>
    <dgm:cxn modelId="{38811436-8141-4F94-9B4F-B06D5693CF00}" type="presParOf" srcId="{C056CA56-A602-409D-9105-AEE04C0DE479}" destId="{81A461EA-A607-42B5-99E0-6733A069A8E4}" srcOrd="6" destOrd="0" presId="urn:microsoft.com/office/officeart/2005/8/layout/vProcess5"/>
    <dgm:cxn modelId="{9E21B52C-1E91-4B45-9921-D477E7B7C281}" type="presParOf" srcId="{C056CA56-A602-409D-9105-AEE04C0DE479}" destId="{4D3A140F-8CEE-4264-9061-E028FE823018}" srcOrd="7" destOrd="0" presId="urn:microsoft.com/office/officeart/2005/8/layout/vProcess5"/>
    <dgm:cxn modelId="{E688309D-66F9-4693-B2AA-C94DFAEE4EAE}" type="presParOf" srcId="{C056CA56-A602-409D-9105-AEE04C0DE479}" destId="{991BA4BF-B0B2-4E6E-BCA0-B505B634DDF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A748E-552C-4607-9996-3BAC3057EB23}">
      <dsp:nvSpPr>
        <dsp:cNvPr id="0" name=""/>
        <dsp:cNvSpPr/>
      </dsp:nvSpPr>
      <dsp:spPr>
        <a:xfrm>
          <a:off x="0" y="7852"/>
          <a:ext cx="7467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 dirty="0" smtClean="0"/>
            <a:t>What is a framework?</a:t>
          </a:r>
          <a:endParaRPr lang="en-IN" sz="4700" kern="1200" dirty="0"/>
        </a:p>
      </dsp:txBody>
      <dsp:txXfrm>
        <a:off x="55030" y="62882"/>
        <a:ext cx="73575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BE1A9-9D50-4DA8-872A-ABBDF2C76D9C}">
      <dsp:nvSpPr>
        <dsp:cNvPr id="0" name=""/>
        <dsp:cNvSpPr/>
      </dsp:nvSpPr>
      <dsp:spPr>
        <a:xfrm>
          <a:off x="0" y="7852"/>
          <a:ext cx="7467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 dirty="0" smtClean="0"/>
            <a:t>Software framework</a:t>
          </a:r>
          <a:endParaRPr lang="en-IN" sz="4700" kern="1200" dirty="0"/>
        </a:p>
      </dsp:txBody>
      <dsp:txXfrm>
        <a:off x="55030" y="62882"/>
        <a:ext cx="7357540" cy="1017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F05EE-7306-4D7D-9C3F-02800DA705CC}">
      <dsp:nvSpPr>
        <dsp:cNvPr id="0" name=""/>
        <dsp:cNvSpPr/>
      </dsp:nvSpPr>
      <dsp:spPr>
        <a:xfrm>
          <a:off x="0" y="2"/>
          <a:ext cx="7467600" cy="479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Origin of .NET Technology</a:t>
          </a:r>
          <a:endParaRPr lang="en-US" sz="2000" kern="1200" dirty="0"/>
        </a:p>
      </dsp:txBody>
      <dsp:txXfrm>
        <a:off x="23417" y="23419"/>
        <a:ext cx="7420766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7E945-5806-4600-85E5-527A1C4D6D53}">
      <dsp:nvSpPr>
        <dsp:cNvPr id="0" name=""/>
        <dsp:cNvSpPr/>
      </dsp:nvSpPr>
      <dsp:spPr>
        <a:xfrm>
          <a:off x="0" y="0"/>
          <a:ext cx="6347460" cy="1691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4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dirty="0" smtClean="0"/>
            <a:t>OLE  TECHNOLOGY</a:t>
          </a:r>
          <a:endParaRPr lang="en-IN" sz="25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b="1" kern="1200" dirty="0" smtClean="0"/>
            <a:t>Early 1990’s</a:t>
          </a: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b="1" kern="1200" dirty="0" err="1" smtClean="0"/>
            <a:t>Interprocess</a:t>
          </a:r>
          <a:r>
            <a:rPr lang="en-IN" sz="2000" b="1" kern="1200" dirty="0" smtClean="0"/>
            <a:t> Communication</a:t>
          </a:r>
          <a:endParaRPr lang="en-IN" sz="2000" b="1" kern="1200" dirty="0"/>
        </a:p>
      </dsp:txBody>
      <dsp:txXfrm>
        <a:off x="49546" y="49546"/>
        <a:ext cx="4522049" cy="1592548"/>
      </dsp:txXfrm>
    </dsp:sp>
    <dsp:sp modelId="{314E1E7D-18E2-4270-A76F-A2343A2CD7A6}">
      <dsp:nvSpPr>
        <dsp:cNvPr id="0" name=""/>
        <dsp:cNvSpPr/>
      </dsp:nvSpPr>
      <dsp:spPr>
        <a:xfrm>
          <a:off x="560069" y="1973579"/>
          <a:ext cx="6347460" cy="1691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3742489"/>
                <a:satOff val="-20694"/>
                <a:lumOff val="-1765"/>
                <a:alphaOff val="0"/>
                <a:shade val="63000"/>
                <a:satMod val="165000"/>
              </a:schemeClr>
            </a:gs>
            <a:gs pos="30000">
              <a:schemeClr val="accent4">
                <a:hueOff val="3742489"/>
                <a:satOff val="-20694"/>
                <a:lumOff val="-1765"/>
                <a:alphaOff val="0"/>
                <a:shade val="58000"/>
                <a:satMod val="165000"/>
              </a:schemeClr>
            </a:gs>
            <a:gs pos="75000">
              <a:schemeClr val="accent4">
                <a:hueOff val="3742489"/>
                <a:satOff val="-20694"/>
                <a:lumOff val="-1765"/>
                <a:alphaOff val="0"/>
                <a:shade val="30000"/>
                <a:satMod val="175000"/>
              </a:schemeClr>
            </a:gs>
            <a:gs pos="100000">
              <a:schemeClr val="accent4">
                <a:hueOff val="3742489"/>
                <a:satOff val="-20694"/>
                <a:lumOff val="-1765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dirty="0" smtClean="0"/>
            <a:t>COM TECHNOLOGY</a:t>
          </a:r>
          <a:endParaRPr lang="en-IN" sz="25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b="1" kern="1200" dirty="0" smtClean="0"/>
            <a:t>Early 1995’s</a:t>
          </a: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b="1" kern="1200" dirty="0" err="1" smtClean="0"/>
            <a:t>Intermodule</a:t>
          </a:r>
          <a:r>
            <a:rPr lang="en-IN" sz="2000" b="1" kern="1200" dirty="0" smtClean="0"/>
            <a:t> Communication</a:t>
          </a:r>
          <a:endParaRPr lang="en-IN" sz="2000" b="1" kern="1200" dirty="0"/>
        </a:p>
      </dsp:txBody>
      <dsp:txXfrm>
        <a:off x="609615" y="2023125"/>
        <a:ext cx="4588732" cy="1592548"/>
      </dsp:txXfrm>
    </dsp:sp>
    <dsp:sp modelId="{B9456EE4-200D-49FB-BA5D-2FE2DD3671F4}">
      <dsp:nvSpPr>
        <dsp:cNvPr id="0" name=""/>
        <dsp:cNvSpPr/>
      </dsp:nvSpPr>
      <dsp:spPr>
        <a:xfrm>
          <a:off x="1120139" y="3947159"/>
          <a:ext cx="6347460" cy="1691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7484979"/>
                <a:satOff val="-41387"/>
                <a:lumOff val="-3529"/>
                <a:alphaOff val="0"/>
                <a:shade val="63000"/>
                <a:satMod val="165000"/>
              </a:schemeClr>
            </a:gs>
            <a:gs pos="30000">
              <a:schemeClr val="accent4">
                <a:hueOff val="7484979"/>
                <a:satOff val="-41387"/>
                <a:lumOff val="-3529"/>
                <a:alphaOff val="0"/>
                <a:shade val="58000"/>
                <a:satMod val="165000"/>
              </a:schemeClr>
            </a:gs>
            <a:gs pos="75000">
              <a:schemeClr val="accent4">
                <a:hueOff val="7484979"/>
                <a:satOff val="-41387"/>
                <a:lumOff val="-3529"/>
                <a:alphaOff val="0"/>
                <a:shade val="30000"/>
                <a:satMod val="175000"/>
              </a:schemeClr>
            </a:gs>
            <a:gs pos="100000">
              <a:schemeClr val="accent4">
                <a:hueOff val="7484979"/>
                <a:satOff val="-41387"/>
                <a:lumOff val="-3529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b="1" kern="1200" dirty="0" smtClean="0"/>
            <a:t>.NET TECHNOLOGY</a:t>
          </a:r>
          <a:endParaRPr lang="en-IN" sz="25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b="1" kern="1200" dirty="0" smtClean="0"/>
            <a:t>Late 1990’s</a:t>
          </a:r>
          <a:endParaRPr lang="en-IN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b="1" kern="1200" dirty="0" err="1" smtClean="0"/>
            <a:t>Intersite</a:t>
          </a:r>
          <a:r>
            <a:rPr lang="en-IN" sz="2000" b="1" kern="1200" dirty="0" smtClean="0"/>
            <a:t> communication</a:t>
          </a:r>
          <a:endParaRPr lang="en-IN" sz="2000" b="1" kern="1200" dirty="0"/>
        </a:p>
      </dsp:txBody>
      <dsp:txXfrm>
        <a:off x="1169685" y="3996705"/>
        <a:ext cx="4588732" cy="1592548"/>
      </dsp:txXfrm>
    </dsp:sp>
    <dsp:sp modelId="{E20938C6-4433-4DE8-9772-5C31881471B6}">
      <dsp:nvSpPr>
        <dsp:cNvPr id="0" name=""/>
        <dsp:cNvSpPr/>
      </dsp:nvSpPr>
      <dsp:spPr>
        <a:xfrm>
          <a:off x="5247894" y="1282827"/>
          <a:ext cx="1099566" cy="109956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600" kern="1200"/>
        </a:p>
      </dsp:txBody>
      <dsp:txXfrm>
        <a:off x="5495296" y="1282827"/>
        <a:ext cx="604762" cy="827423"/>
      </dsp:txXfrm>
    </dsp:sp>
    <dsp:sp modelId="{D3EADB92-21E0-4414-96AC-ACFBD594658A}">
      <dsp:nvSpPr>
        <dsp:cNvPr id="0" name=""/>
        <dsp:cNvSpPr/>
      </dsp:nvSpPr>
      <dsp:spPr>
        <a:xfrm>
          <a:off x="5807964" y="3245129"/>
          <a:ext cx="1099566" cy="109956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7701753"/>
            <a:satOff val="-36518"/>
            <a:lumOff val="-1959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701753"/>
              <a:satOff val="-36518"/>
              <a:lumOff val="-1959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600" kern="1200"/>
        </a:p>
      </dsp:txBody>
      <dsp:txXfrm>
        <a:off x="6055366" y="3245129"/>
        <a:ext cx="604762" cy="827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2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A71C1-83A5-4578-99C0-5554D8B8A289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23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92381-84F0-4E60-83C7-1E669351B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5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D8C34-8A0A-4FE6-B17C-24B5D0EDDC03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409C2-AC89-4318-BDC7-C71800A2B7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4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51EB1-1999-4123-B1B4-5AC44C731088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1E15C-AE88-4BC5-9B80-D9DF8CC817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336920F-3945-4385-A830-C979108463EC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9C68DB5-E2D4-48CD-A014-1592AEF59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E9BB5-100F-4E37-A81F-F270EA1C3CD5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3DF3D-8FFD-4A48-882C-650CBD878D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93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58B4F-748F-45AC-8F44-11FA663CE482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2ED2F-D701-42A9-8DC3-D289B1837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82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510E6-59C3-42F6-B44D-9F4F17C0A4CF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B4A1-FD19-4568-A961-8E5BAF815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6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DCF7876-B487-44D3-82CB-C9F8EBF474D2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CED5526-82D9-41FB-89FB-4713FC6D7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5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B96B6-906E-4FA4-B18D-B22B50EAE566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9748B9-0ECE-4FE8-B44F-36B88BB650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8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9CD4BADA-135B-4270-99DA-96895B9F8B66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13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0452148-55E1-420C-9C22-BBC9C43BC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5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D448CF7-957E-4C52-BA91-5A2E2E934E23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DDC430C-DEAE-472E-A9CF-6DC0E8098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E9B6AB99-2C30-407B-B879-EBDDB5637F93}" type="datetimeFigureOut">
              <a:rPr lang="en-US"/>
              <a:pPr>
                <a:defRPr/>
              </a:pPr>
              <a:t>9/16/2019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902AC51-3BAE-438E-B7E6-2488841011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1" r:id="rId4"/>
    <p:sldLayoutId id="2147483832" r:id="rId5"/>
    <p:sldLayoutId id="2147483839" r:id="rId6"/>
    <p:sldLayoutId id="2147483833" r:id="rId7"/>
    <p:sldLayoutId id="2147483840" r:id="rId8"/>
    <p:sldLayoutId id="2147483841" r:id="rId9"/>
    <p:sldLayoutId id="2147483834" r:id="rId10"/>
    <p:sldLayoutId id="214748383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82A0B9"/>
        </a:buClr>
        <a:buSzPct val="6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C8D7E5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EBC0B1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2.png"/><Relationship Id="rId5" Type="http://schemas.openxmlformats.org/officeDocument/2006/relationships/hyperlink" Target="http://msdn.microsoft.com/" TargetMode="External"/><Relationship Id="rId4" Type="http://schemas.openxmlformats.org/officeDocument/2006/relationships/hyperlink" Target="http://www.visualstudi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38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Overview of </a:t>
            </a:r>
            <a:r>
              <a:rPr lang="en-US" dirty="0" err="1" smtClean="0"/>
              <a:t>.net</a:t>
            </a:r>
            <a:r>
              <a:rPr lang="en-US" dirty="0" smtClean="0"/>
              <a:t> technology</a:t>
            </a:r>
            <a:endParaRPr lang="en-US" dirty="0"/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209800" y="5029200"/>
            <a:ext cx="6172200" cy="137160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5"/>
    </mc:Choice>
    <mc:Fallback xmlns="">
      <p:transition spd="slow" advTm="28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Ole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1000" cy="4873625"/>
          </a:xfrm>
        </p:spPr>
        <p:txBody>
          <a:bodyPr>
            <a:normAutofit fontScale="925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b="1" dirty="0" smtClean="0"/>
              <a:t>Object Linking and Embedding</a:t>
            </a:r>
            <a:r>
              <a:rPr lang="en-US" dirty="0" smtClean="0"/>
              <a:t> (</a:t>
            </a:r>
            <a:r>
              <a:rPr lang="en-US" b="1" dirty="0" smtClean="0"/>
              <a:t>OLE</a:t>
            </a:r>
            <a:r>
              <a:rPr lang="en-US" dirty="0" smtClean="0"/>
              <a:t>) is a technology developed by Microsoft that allows embedding and linking to documents and other objects, to enable easy </a:t>
            </a:r>
            <a:r>
              <a:rPr lang="en-US" dirty="0" err="1" smtClean="0"/>
              <a:t>interprocess</a:t>
            </a:r>
            <a:r>
              <a:rPr lang="en-US" dirty="0" smtClean="0"/>
              <a:t> communication.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OLE is a compound document standard developed by Microsoft Corporation. It enables you to create objects with one application and then link or embed them in a second application. Embedded objects retain their original format and links to the application that created them.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An example of a compound document is a spreadsheet embedded in a Word for Windows document: as changes are made to the spreadsheet within Excel, they appear automatically inside the Word document.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731"/>
    </mc:Choice>
    <mc:Fallback xmlns="">
      <p:transition spd="slow" advTm="14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Component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The essence of COM is a language-neutral way of implementing objects that can be used in environments different from the one in which they were created, even across machine boundaries.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Microsoft introduced the component based model for developing software programs. In this approach ,a program is broken into a number of independent components where each one offers a particular service.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Each component can be developed and tested independently and then integrated it into main system.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Software built using such a technology is known as </a:t>
            </a:r>
            <a:r>
              <a:rPr lang="en-US" dirty="0" smtClean="0">
                <a:solidFill>
                  <a:srgbClr val="FF0000"/>
                </a:solidFill>
              </a:rPr>
              <a:t>component ware.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39"/>
    </mc:Choice>
    <mc:Fallback xmlns="">
      <p:transition spd="slow" advTm="125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Component object model</a:t>
            </a:r>
            <a:endParaRPr lang="en-US" dirty="0"/>
          </a:p>
        </p:txBody>
      </p:sp>
      <p:sp>
        <p:nvSpPr>
          <p:cNvPr id="1946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r>
              <a:rPr lang="en-US" smtClean="0"/>
              <a:t>COM technology offers a number of benefits to developers and users. It:</a:t>
            </a:r>
          </a:p>
          <a:p>
            <a:pPr lvl="1" eaLnBrk="1" hangingPunct="1"/>
            <a:r>
              <a:rPr lang="en-US" smtClean="0"/>
              <a:t>Reduces the overall complexity of software</a:t>
            </a:r>
          </a:p>
          <a:p>
            <a:pPr lvl="1" eaLnBrk="1" hangingPunct="1"/>
            <a:r>
              <a:rPr lang="en-US" smtClean="0"/>
              <a:t>Enables distributed development across multiple organizations or departments</a:t>
            </a:r>
          </a:p>
          <a:p>
            <a:pPr lvl="1" eaLnBrk="1" hangingPunct="1"/>
            <a:r>
              <a:rPr lang="en-US" smtClean="0"/>
              <a:t>Enhances software maintainability</a:t>
            </a:r>
          </a:p>
          <a:p>
            <a:pPr lvl="1" eaLnBrk="1" hangingPunct="1">
              <a:buFont typeface="Wingdings 2" pitchFamily="18" charset="2"/>
              <a:buNone/>
            </a:pPr>
            <a:endParaRPr lang="en-US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80"/>
    </mc:Choice>
    <mc:Fallback xmlns="">
      <p:transition spd="slow" advTm="38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.net</a:t>
            </a:r>
            <a:r>
              <a:rPr lang="en-US" dirty="0" smtClean="0"/>
              <a:t> technology</a:t>
            </a:r>
            <a:endParaRPr lang="en-US" dirty="0"/>
          </a:p>
        </p:txBody>
      </p:sp>
      <p:sp>
        <p:nvSpPr>
          <p:cNvPr id="2048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r>
              <a:rPr lang="en-US" smtClean="0"/>
              <a:t>It is 3</a:t>
            </a:r>
            <a:r>
              <a:rPr lang="en-US" baseline="30000" smtClean="0"/>
              <a:t>rd</a:t>
            </a:r>
            <a:r>
              <a:rPr lang="en-US" smtClean="0"/>
              <a:t> generation component model.</a:t>
            </a:r>
          </a:p>
          <a:p>
            <a:pPr eaLnBrk="1" hangingPunct="1"/>
            <a:r>
              <a:rPr lang="en-US" smtClean="0"/>
              <a:t>.net provides MSIL (Microsoft Intermediate language) for intermodule communication.</a:t>
            </a:r>
          </a:p>
        </p:txBody>
      </p:sp>
      <p:pic>
        <p:nvPicPr>
          <p:cNvPr id="20486" name="Picture 8" descr="http://www.mindstick.com/Articles/e618e5f2-8b7d-449e-b746-fcd46e2159de/Images/image0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7696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17"/>
    </mc:Choice>
    <mc:Fallback xmlns="">
      <p:transition spd="slow" advTm="7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Languages Supported by 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miter lim="800000"/>
            <a:headEnd/>
            <a:tailEnd/>
          </a:ln>
        </p:spPr>
        <p:txBody>
          <a:bodyPr numCol="2">
            <a:normAutofit fontScale="925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Out of the box, Microsoft currently provides support for the following languages: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700" dirty="0" smtClean="0"/>
              <a:t>Pascal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700" dirty="0" smtClean="0"/>
              <a:t>C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700" dirty="0" smtClean="0"/>
              <a:t>Smalltalk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700" dirty="0" smtClean="0"/>
              <a:t>Oberon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700" dirty="0" smtClean="0"/>
              <a:t>Scheme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700" dirty="0" smtClean="0"/>
              <a:t>Mercury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700" dirty="0" smtClean="0"/>
              <a:t>APL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700" dirty="0" smtClean="0"/>
              <a:t>Eiffel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1700" dirty="0" smtClean="0"/>
              <a:t>Oz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/>
              <a:t>Objective </a:t>
            </a:r>
            <a:r>
              <a:rPr lang="en-US" sz="2000" dirty="0" err="1" smtClean="0"/>
              <a:t>Caml</a:t>
            </a:r>
            <a:endParaRPr lang="en-US" sz="2000" dirty="0" smtClean="0"/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Microsoft Visual </a:t>
            </a:r>
            <a:r>
              <a:rPr lang="en-US" sz="2000" dirty="0" err="1" smtClean="0"/>
              <a:t>Basic.Net</a:t>
            </a:r>
            <a:endParaRPr lang="en-US" sz="2000" dirty="0" smtClean="0"/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Microsoft Visual C#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Microsoft  Visual J#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Microsoft Jscript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Microsoft  C++</a:t>
            </a:r>
            <a:r>
              <a:rPr lang="en-US" sz="2000" dirty="0" err="1" smtClean="0"/>
              <a:t>.Net</a:t>
            </a:r>
            <a:endParaRPr lang="en-US" sz="2000" dirty="0" smtClean="0"/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F#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Perl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Python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COBOL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Haskell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ML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err="1" smtClean="0"/>
              <a:t>Ada</a:t>
            </a:r>
            <a:endParaRPr lang="en-US" sz="2000" dirty="0" smtClean="0"/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Mondrian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sz="2000" dirty="0" smtClean="0"/>
              <a:t>Oberon etc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7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40"/>
    </mc:Choice>
    <mc:Fallback xmlns="">
      <p:transition spd="slow" advTm="56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Platforms</a:t>
            </a:r>
            <a:r>
              <a:rPr lang="en-US" b="1" dirty="0" smtClean="0"/>
              <a:t> </a:t>
            </a:r>
            <a:r>
              <a:rPr lang="en-US" dirty="0" smtClean="0"/>
              <a:t>Supported</a:t>
            </a: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2253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r>
              <a:rPr lang="en-US" smtClean="0"/>
              <a:t>The .NET Runtime is compatible with Windows XP, Windows 2000 and Windows ME/98. </a:t>
            </a:r>
            <a:r>
              <a:rPr lang="en-US" b="1" smtClean="0">
                <a:solidFill>
                  <a:srgbClr val="FF0000"/>
                </a:solidFill>
              </a:rPr>
              <a:t>Windows 95 is not supported. </a:t>
            </a:r>
          </a:p>
          <a:p>
            <a:pPr eaLnBrk="1" hangingPunct="1"/>
            <a:r>
              <a:rPr lang="en-US" smtClean="0"/>
              <a:t>It is important to note that some parts of the framework do not operate on all platforms. For instance, ASP.NET is only supported on Windows XP and Windows 2000.</a:t>
            </a:r>
          </a:p>
          <a:p>
            <a:pPr eaLnBrk="1" hangingPunct="1"/>
            <a:r>
              <a:rPr lang="en-US" smtClean="0"/>
              <a:t> In addition, </a:t>
            </a:r>
            <a:r>
              <a:rPr lang="en-US" smtClean="0">
                <a:solidFill>
                  <a:srgbClr val="FF0000"/>
                </a:solidFill>
              </a:rPr>
              <a:t>Windows ME/98 cannot be used for development purposes 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51"/>
    </mc:Choice>
    <mc:Fallback xmlns="">
      <p:transition spd="slow" advTm="38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Microsoft Visual Studio .NET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endParaRPr lang="en-US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IN" dirty="0" smtClean="0"/>
              <a:t>Microsoft Visual Studio is an integrated development environment (IDE) from Microsoft. It is used to develop computer programs for Microsoft Windows </a:t>
            </a:r>
            <a:r>
              <a:rPr lang="en-IN" dirty="0" err="1" smtClean="0"/>
              <a:t>superfamily</a:t>
            </a:r>
            <a:r>
              <a:rPr lang="en-IN" dirty="0" smtClean="0"/>
              <a:t> of operating systems, as well as web sites, web applications and web services. </a:t>
            </a:r>
            <a:endParaRPr lang="en-US" dirty="0" smtClean="0"/>
          </a:p>
          <a:p>
            <a:pPr marL="274320" indent="-274320" algn="just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Microsoft Visual Studio .NET includes support for all the Microsoft languages such as C#, C++, and VB .NET, with extensive wizard support. </a:t>
            </a:r>
          </a:p>
          <a:p>
            <a:pPr marL="274320" indent="-274320" algn="just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It constitutes the core of .NET development. It provides a complete development platform to design, develop, debug and deploy .NET applications and Web Services.</a:t>
            </a:r>
          </a:p>
          <a:p>
            <a:pPr marL="274320" indent="-274320" algn="just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 It comprises tools for building Web and Windows applications as well as Web Services and also has a full set of data access tools.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108"/>
    </mc:Choice>
    <mc:Fallback xmlns="">
      <p:transition spd="slow" advTm="125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467600" cy="6169025"/>
          </a:xfrm>
        </p:spPr>
        <p:txBody>
          <a:bodyPr/>
          <a:lstStyle/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There are also complete error -handling features available for local debugging, remote debugging and tracing.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 Visual Studio .NET is available in Standard, Professional, Enterprise Developer and Enterprise Architect versions. </a:t>
            </a:r>
          </a:p>
          <a:p>
            <a:pPr eaLnBrk="1" hangingPunct="1">
              <a:defRPr/>
            </a:pPr>
            <a:r>
              <a:rPr lang="en-US" dirty="0" smtClean="0"/>
              <a:t>Latest stable release is MS </a:t>
            </a:r>
            <a:r>
              <a:rPr lang="en-IN" dirty="0" smtClean="0"/>
              <a:t>Visual Studio 2015 RTM(Release to manufacturing)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It is available in </a:t>
            </a:r>
            <a:r>
              <a:rPr lang="en-IN" dirty="0" smtClean="0"/>
              <a:t>Chinese, English, French, Portuguese, German, Italian, Japanese, Korean, Spanish and Russian language.</a:t>
            </a:r>
          </a:p>
          <a:p>
            <a:pPr eaLnBrk="1" hangingPunct="1">
              <a:defRPr/>
            </a:pPr>
            <a:r>
              <a:rPr lang="en-IN" dirty="0" smtClean="0"/>
              <a:t>It is a proprietary software.</a:t>
            </a:r>
          </a:p>
          <a:p>
            <a:pPr eaLnBrk="1" hangingPunct="1">
              <a:defRPr/>
            </a:pPr>
            <a:r>
              <a:rPr lang="en-IN" dirty="0" smtClean="0"/>
              <a:t>It is written in C++ and C#.</a:t>
            </a:r>
          </a:p>
          <a:p>
            <a:pPr eaLnBrk="1" hangingPunct="1">
              <a:defRPr/>
            </a:pPr>
            <a:r>
              <a:rPr lang="en-IN" dirty="0" smtClean="0"/>
              <a:t>Website </a:t>
            </a:r>
            <a:r>
              <a:rPr lang="en-IN" dirty="0" smtClean="0">
                <a:solidFill>
                  <a:srgbClr val="002060"/>
                </a:solidFill>
                <a:hlinkClick r:id="rId4"/>
              </a:rPr>
              <a:t>http://www.visualstudio.com/</a:t>
            </a:r>
            <a:endParaRPr lang="en-IN" dirty="0" smtClean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en-IN" dirty="0" smtClean="0">
                <a:solidFill>
                  <a:srgbClr val="002060"/>
                </a:solidFill>
              </a:rPr>
              <a:t>Online help </a:t>
            </a:r>
            <a:r>
              <a:rPr lang="en-IN" dirty="0" smtClean="0">
                <a:solidFill>
                  <a:srgbClr val="002060"/>
                </a:solidFill>
                <a:hlinkClick r:id="rId5"/>
              </a:rPr>
              <a:t>http://msdn.microsoft.com/</a:t>
            </a:r>
            <a:endParaRPr lang="en-IN" dirty="0" smtClean="0">
              <a:solidFill>
                <a:srgbClr val="002060"/>
              </a:solidFill>
            </a:endParaRPr>
          </a:p>
          <a:p>
            <a:pPr eaLnBrk="1" hangingPunct="1">
              <a:defRPr/>
            </a:pPr>
            <a:endParaRPr lang="en-IN" dirty="0" smtClean="0">
              <a:solidFill>
                <a:srgbClr val="002060"/>
              </a:solidFill>
            </a:endParaRP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23"/>
    </mc:Choice>
    <mc:Fallback xmlns="">
      <p:transition spd="slow" advTm="94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2560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IN" smtClean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5575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676400" y="914400"/>
            <a:ext cx="762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0" y="914400"/>
            <a:ext cx="9144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6858000" y="762000"/>
            <a:ext cx="1981200" cy="167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87"/>
    </mc:Choice>
    <mc:Fallback xmlns="">
      <p:transition spd="slow" advTm="86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Programming in C# by </a:t>
            </a:r>
            <a:r>
              <a:rPr lang="en-US" dirty="0" err="1" smtClean="0"/>
              <a:t>Balagurusamy</a:t>
            </a:r>
            <a:r>
              <a:rPr lang="en-US" dirty="0" smtClean="0"/>
              <a:t> 3</a:t>
            </a:r>
            <a:r>
              <a:rPr lang="en-US" baseline="30000" dirty="0" smtClean="0"/>
              <a:t>rd</a:t>
            </a:r>
            <a:r>
              <a:rPr lang="en-US" dirty="0" smtClean="0"/>
              <a:t> Edition.</a:t>
            </a:r>
          </a:p>
          <a:p>
            <a:r>
              <a:rPr lang="en-US" dirty="0" smtClean="0">
                <a:hlinkClick r:id="rId2"/>
              </a:rPr>
              <a:t>www.visualstudio.com</a:t>
            </a:r>
            <a:endParaRPr lang="en-US" dirty="0" smtClean="0"/>
          </a:p>
          <a:p>
            <a:r>
              <a:rPr lang="en-US" dirty="0"/>
              <a:t>Horizons-dotNET.pdf - ViewPoints.NET Technology By </a:t>
            </a:r>
            <a:r>
              <a:rPr lang="en-US" dirty="0" err="1"/>
              <a:t>Aruna</a:t>
            </a:r>
            <a:r>
              <a:rPr lang="en-US" dirty="0"/>
              <a:t> </a:t>
            </a:r>
            <a:r>
              <a:rPr lang="en-US" dirty="0" err="1"/>
              <a:t>Paramasivam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247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What is </a:t>
            </a:r>
            <a:r>
              <a:rPr lang="en-US" dirty="0" err="1" smtClean="0"/>
              <a:t>.net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22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/>
            <a:r>
              <a:rPr lang="en-US" smtClean="0"/>
              <a:t>Microsoft .NET (pronounced “dot net”) is a software component that runs on the Windows operating system. </a:t>
            </a:r>
          </a:p>
          <a:p>
            <a:pPr eaLnBrk="1" hangingPunct="1"/>
            <a:r>
              <a:rPr lang="en-US" smtClean="0"/>
              <a:t>.NET provides tools and libraries that enable developers to create Windows software much faster and easier.</a:t>
            </a:r>
          </a:p>
          <a:p>
            <a:pPr eaLnBrk="1" hangingPunct="1"/>
            <a:r>
              <a:rPr lang="en-US" smtClean="0"/>
              <a:t> .NET benefits end-users by providing applications of higher capability, quality and security. </a:t>
            </a:r>
          </a:p>
          <a:p>
            <a:pPr eaLnBrk="1" hangingPunct="1"/>
            <a:r>
              <a:rPr lang="en-US" smtClean="0"/>
              <a:t>The .NET Framework must be installed on a user’s PC to run .NET applications.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53"/>
    </mc:Choice>
    <mc:Fallback xmlns="">
      <p:transition spd="slow" advTm="137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57200" y="274638"/>
          <a:ext cx="7467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57200"/>
          </a:xfrm>
        </p:spPr>
        <p:txBody>
          <a:bodyPr/>
          <a:lstStyle/>
          <a:p>
            <a:r>
              <a:rPr lang="en-IN" smtClean="0"/>
              <a:t>According to dictionary</a:t>
            </a:r>
          </a:p>
          <a:p>
            <a:pPr lvl="1">
              <a:buFont typeface="Wingdings 2" pitchFamily="18" charset="2"/>
              <a:buNone/>
            </a:pPr>
            <a:r>
              <a:rPr lang="en-IN" smtClean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971800"/>
            <a:ext cx="7467600" cy="32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IN" dirty="0">
                <a:solidFill>
                  <a:schemeClr val="tx1"/>
                </a:solidFill>
              </a:rPr>
              <a:t>framework</a:t>
            </a:r>
          </a:p>
          <a:p>
            <a:pPr lvl="1">
              <a:defRPr/>
            </a:pPr>
            <a:r>
              <a:rPr lang="en-IN" i="1" dirty="0">
                <a:solidFill>
                  <a:schemeClr val="tx1"/>
                </a:solidFill>
              </a:rPr>
              <a:t>noun</a:t>
            </a:r>
            <a:endParaRPr lang="en-IN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IN" dirty="0">
                <a:solidFill>
                  <a:schemeClr val="tx1"/>
                </a:solidFill>
              </a:rPr>
              <a:t>1. an essential supporting structure of a building, vehicle, or object.</a:t>
            </a:r>
          </a:p>
          <a:p>
            <a:pPr lvl="1">
              <a:defRPr/>
            </a:pPr>
            <a:endParaRPr lang="en-IN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IN" dirty="0">
                <a:solidFill>
                  <a:schemeClr val="tx1"/>
                </a:solidFill>
              </a:rPr>
              <a:t>2. a basic structure underlying a system, concept, or text.</a:t>
            </a:r>
          </a:p>
          <a:p>
            <a:pPr lvl="1">
              <a:defRPr/>
            </a:pPr>
            <a:endParaRPr lang="en-IN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IN" dirty="0"/>
          </a:p>
        </p:txBody>
      </p:sp>
      <p:pic>
        <p:nvPicPr>
          <p:cNvPr id="10245" name="Picture 2" descr="https://encrypted-tbn0.gstatic.com/images?q=tbn:ANd9GcSL_uy_PlWraVstc6jtAg-yCNWMlGjBRNbPpNzpLgz9qELoXzwmm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20605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93"/>
    </mc:Choice>
    <mc:Fallback xmlns="">
      <p:transition spd="slow" advTm="49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457200" y="274638"/>
          <a:ext cx="7467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26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IN" smtClean="0"/>
              <a:t> A software framework is a universal, reusable software platform to develop software applications, products and solutions.</a:t>
            </a:r>
          </a:p>
          <a:p>
            <a:r>
              <a:rPr lang="en-IN" smtClean="0"/>
              <a:t> Software frameworks include support programs, compilers, code libraries, tool sets, and application programming interfaces (APIs) that bring together all the different components to enable development of a project or solution.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54"/>
    </mc:Choice>
    <mc:Fallback xmlns="">
      <p:transition spd="slow" advTm="77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What is web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>
            <a:normAutofit fontScale="925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Web services provide a standard means of interoperating between different software applications, running on a variety of platforms and/or frameworks. 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Web Services are units of code that allow programs written in different programming languages and on different platforms to communicate and share data through standard Internet protocols. 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err="1" smtClean="0"/>
              <a:t>Eg</a:t>
            </a:r>
            <a:r>
              <a:rPr lang="en-US" dirty="0" smtClean="0"/>
              <a:t>: electronic bill </a:t>
            </a:r>
            <a:r>
              <a:rPr lang="en-US" dirty="0" err="1" smtClean="0"/>
              <a:t>payment,stock</a:t>
            </a:r>
            <a:r>
              <a:rPr lang="en-US" dirty="0" smtClean="0"/>
              <a:t> </a:t>
            </a:r>
            <a:r>
              <a:rPr lang="en-US" dirty="0" err="1" smtClean="0"/>
              <a:t>trading,insurance</a:t>
            </a:r>
            <a:r>
              <a:rPr lang="en-US" dirty="0" smtClean="0"/>
              <a:t> service etc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What is </a:t>
            </a:r>
            <a:r>
              <a:rPr lang="en-US" dirty="0" err="1" smtClean="0"/>
              <a:t>.net</a:t>
            </a:r>
            <a:r>
              <a:rPr lang="en-US" dirty="0" smtClean="0"/>
              <a:t> in context of web services?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err="1" smtClean="0"/>
              <a:t>.net</a:t>
            </a:r>
            <a:r>
              <a:rPr lang="en-US" dirty="0" smtClean="0"/>
              <a:t> is a software framework that includes everything required for developing software for web service.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48"/>
    </mc:Choice>
    <mc:Fallback xmlns="">
      <p:transition spd="slow" advTm="255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11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IN" dirty="0" smtClean="0"/>
              <a:t>sample web service</a:t>
            </a:r>
            <a:endParaRPr lang="en-IN" dirty="0"/>
          </a:p>
        </p:txBody>
      </p:sp>
      <p:sp>
        <p:nvSpPr>
          <p:cNvPr id="13315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IN" smtClean="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8001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0"/>
    </mc:Choice>
    <mc:Fallback xmlns="">
      <p:transition spd="slow" advTm="21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endParaRPr lang="en-IN" smtClean="0"/>
          </a:p>
        </p:txBody>
      </p:sp>
      <p:pic>
        <p:nvPicPr>
          <p:cNvPr id="14339" name="Picture 2" descr="http://www.w3.org/2003/Talks/1114-W3CDay-Japan/plh-ws/WSDLF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001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27"/>
    </mc:Choice>
    <mc:Fallback xmlns="">
      <p:transition spd="slow" advTm="45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467600" cy="6169025"/>
          </a:xfrm>
        </p:spPr>
        <p:txBody>
          <a:bodyPr>
            <a:normAutofit fontScale="925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According to Microsoft, .NET is a “revolutionary new platform, built on open Internet protocols and standards, with tools and services that meld computing and communications in new ways.” 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.NET is billed as a means for “connecting a world of information, people, systems and devices together to radically improve communication and business performance” regardless of the platform used. 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"/>
              <a:buChar char=""/>
              <a:defRPr/>
            </a:pPr>
            <a:r>
              <a:rPr lang="en-US" dirty="0" smtClean="0"/>
              <a:t>A more practical way of explaining the concepts 	behind .NET would be: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It is a new environment for developing and running software applications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It provides the framework for an Internet-centric industry standard that makes it possible to tie together applications, information and data sources using Web Services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It enables software to become platform and device-independent.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7"/>
    </mc:Choice>
    <mc:Fallback xmlns="">
      <p:transition spd="slow" advTm="117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1295400" y="304800"/>
          <a:ext cx="7467600" cy="487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457200" y="1219200"/>
          <a:ext cx="74676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19"/>
    </mc:Choice>
    <mc:Fallback xmlns="">
      <p:transition spd="slow" advTm="117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510</TotalTime>
  <Words>739</Words>
  <Application>Microsoft Office PowerPoint</Application>
  <PresentationFormat>On-screen Show (4:3)</PresentationFormat>
  <Paragraphs>107</Paragraphs>
  <Slides>19</Slides>
  <Notes>0</Notes>
  <HiddenSlides>0</HiddenSlides>
  <MMClips>18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Oriel</vt:lpstr>
      <vt:lpstr>Overview of .net technology</vt:lpstr>
      <vt:lpstr>What is .net?</vt:lpstr>
      <vt:lpstr>PowerPoint Presentation</vt:lpstr>
      <vt:lpstr>PowerPoint Presentation</vt:lpstr>
      <vt:lpstr>What is web service?</vt:lpstr>
      <vt:lpstr>sample web service</vt:lpstr>
      <vt:lpstr>PowerPoint Presentation</vt:lpstr>
      <vt:lpstr>PowerPoint Presentation</vt:lpstr>
      <vt:lpstr>PowerPoint Presentation</vt:lpstr>
      <vt:lpstr>Ole technology</vt:lpstr>
      <vt:lpstr>Component Object model</vt:lpstr>
      <vt:lpstr>Component object model</vt:lpstr>
      <vt:lpstr>.net technology</vt:lpstr>
      <vt:lpstr>Languages Supported by .NET</vt:lpstr>
      <vt:lpstr>Platforms Supported </vt:lpstr>
      <vt:lpstr>Microsoft Visual Studio .NET </vt:lpstr>
      <vt:lpstr>PowerPoint Presentation</vt:lpstr>
      <vt:lpstr>PowerPoint Presentation</vt:lpstr>
      <vt:lpstr>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.net technology</dc:title>
  <dc:creator>Jasjot Bains</dc:creator>
  <cp:lastModifiedBy>Jasleen Bains</cp:lastModifiedBy>
  <cp:revision>75</cp:revision>
  <dcterms:created xsi:type="dcterms:W3CDTF">2012-07-17T17:21:28Z</dcterms:created>
  <dcterms:modified xsi:type="dcterms:W3CDTF">2019-09-16T03:46:32Z</dcterms:modified>
</cp:coreProperties>
</file>